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11" r:id="rId25"/>
    <p:sldId id="280" r:id="rId26"/>
    <p:sldId id="31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2" r:id="rId57"/>
    <p:sldId id="323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4" r:id="rId69"/>
    <p:sldId id="325" r:id="rId70"/>
    <p:sldId id="326" r:id="rId71"/>
    <p:sldId id="327" r:id="rId72"/>
    <p:sldId id="328" r:id="rId73"/>
    <p:sldId id="329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90"/>
    <p:restoredTop sz="50000"/>
  </p:normalViewPr>
  <p:slideViewPr>
    <p:cSldViewPr snapToGrid="0" snapToObjects="1">
      <p:cViewPr varScale="1">
        <p:scale>
          <a:sx n="44" d="100"/>
          <a:sy n="44" d="100"/>
        </p:scale>
        <p:origin x="9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E1F72-A13F-EE40-95E0-F4F8F6763DBC}" type="datetimeFigureOut">
              <a:rPr lang="en-US" smtClean="0"/>
              <a:t>4/29/17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44C98-E74F-1740-8825-F9476B2A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71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26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60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69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34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1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23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7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2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6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3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68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61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91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27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3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63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5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70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4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54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685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34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34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0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0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70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57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6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7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72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20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64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20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5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1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4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44C98-E74F-1740-8825-F9476B2A80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3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Management 	  system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5000" dirty="0" smtClean="0"/>
              <a:t>Manage </a:t>
            </a:r>
            <a:r>
              <a:rPr lang="en-US" sz="5000" dirty="0"/>
              <a:t>information about student, teacher, </a:t>
            </a:r>
            <a:r>
              <a:rPr lang="en-US" sz="5000" dirty="0" smtClean="0"/>
              <a:t>coordinator, and manager, also </a:t>
            </a:r>
            <a:r>
              <a:rPr lang="en-US" sz="5000" dirty="0"/>
              <a:t>the system can support student, teacher, coordinator </a:t>
            </a:r>
            <a:r>
              <a:rPr lang="en-US" sz="5000" dirty="0" smtClean="0"/>
              <a:t> and manager to </a:t>
            </a:r>
            <a:r>
              <a:rPr lang="en-US" sz="5000" dirty="0"/>
              <a:t>complete their tasks</a:t>
            </a:r>
            <a:r>
              <a:rPr lang="en-US" sz="5000" dirty="0" smtClean="0"/>
              <a:t>..</a:t>
            </a:r>
            <a:endParaRPr lang="en-US" sz="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2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Safari Browser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477728"/>
            <a:ext cx="9603276" cy="39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Firefox Browser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536722"/>
            <a:ext cx="9603276" cy="38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</a:t>
            </a:r>
            <a:r>
              <a:rPr lang="en-US" smtClean="0"/>
              <a:t>mobile iPhone 6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015732"/>
            <a:ext cx="3451122" cy="46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3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mobile Galaxy S5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56" y="2015732"/>
            <a:ext cx="3326170" cy="46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tablet iPad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62" y="2015732"/>
            <a:ext cx="3660715" cy="45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5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usability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WEB USABILITY is the usability of website, check the website is easy to use, manipulation is friendly with the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MENTION ABOUT 5 SIDES OF WEB USABILITY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gray">
          <a:xfrm>
            <a:off x="4476008" y="3112099"/>
            <a:ext cx="3554413" cy="3552825"/>
          </a:xfrm>
          <a:prstGeom prst="ellipse">
            <a:avLst/>
          </a:prstGeom>
          <a:gradFill rotWithShape="1">
            <a:gsLst>
              <a:gs pos="0">
                <a:srgbClr val="E6E6E6"/>
              </a:gs>
              <a:gs pos="14999">
                <a:srgbClr val="7D8496"/>
              </a:gs>
              <a:gs pos="53000">
                <a:srgbClr val="E6E6E6"/>
              </a:gs>
              <a:gs pos="67999">
                <a:srgbClr val="7D8496"/>
              </a:gs>
              <a:gs pos="92999">
                <a:srgbClr val="E6E6E6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gray">
          <a:xfrm>
            <a:off x="4948289" y="3623132"/>
            <a:ext cx="2609850" cy="2606675"/>
          </a:xfrm>
          <a:prstGeom prst="ellipse">
            <a:avLst/>
          </a:prstGeom>
          <a:gradFill rotWithShape="1">
            <a:gsLst>
              <a:gs pos="0">
                <a:srgbClr val="FFFFFF">
                  <a:gamma/>
                  <a:shade val="63137"/>
                  <a:invGamma/>
                </a:srgbClr>
              </a:gs>
              <a:gs pos="50000">
                <a:srgbClr val="FFFFFF"/>
              </a:gs>
              <a:gs pos="100000">
                <a:srgbClr val="FFFFFF">
                  <a:gamma/>
                  <a:shade val="63137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en-US" dirty="0" smtClean="0"/>
              <a:t>   </a:t>
            </a:r>
            <a:r>
              <a:rPr lang="en-US" sz="2400" dirty="0" smtClean="0"/>
              <a:t>Web Usability</a:t>
            </a:r>
            <a:endParaRPr lang="en-US" sz="2400" dirty="0"/>
          </a:p>
        </p:txBody>
      </p: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3871736" y="3494165"/>
            <a:ext cx="1393825" cy="1374775"/>
            <a:chOff x="708" y="2203"/>
            <a:chExt cx="751" cy="741"/>
          </a:xfrm>
        </p:grpSpPr>
        <p:sp>
          <p:nvSpPr>
            <p:cNvPr id="9" name="Oval 18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solidFill>
              <a:srgbClr val="00B0F0"/>
            </a:soli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0" name="Picture 19" descr="cir_lighteffect0"/>
            <p:cNvPicPr>
              <a:picLocks noChangeAspect="1" noChangeArrowheads="1"/>
            </p:cNvPicPr>
            <p:nvPr/>
          </p:nvPicPr>
          <p:blipFill>
            <a:blip r:embed="rId3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7140947" y="3380593"/>
            <a:ext cx="1393825" cy="1374775"/>
            <a:chOff x="708" y="2203"/>
            <a:chExt cx="751" cy="741"/>
          </a:xfrm>
        </p:grpSpPr>
        <p:sp>
          <p:nvSpPr>
            <p:cNvPr id="12" name="Oval 14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3" name="Picture 15" descr="cir_lighteffect0"/>
            <p:cNvPicPr>
              <a:picLocks noChangeAspect="1" noChangeArrowheads="1"/>
            </p:cNvPicPr>
            <p:nvPr/>
          </p:nvPicPr>
          <p:blipFill>
            <a:blip r:embed="rId3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grpSp>
        <p:nvGrpSpPr>
          <p:cNvPr id="14" name="Group 17"/>
          <p:cNvGrpSpPr>
            <a:grpSpLocks/>
          </p:cNvGrpSpPr>
          <p:nvPr/>
        </p:nvGrpSpPr>
        <p:grpSpPr bwMode="auto">
          <a:xfrm>
            <a:off x="4073729" y="5293859"/>
            <a:ext cx="1393825" cy="1374775"/>
            <a:chOff x="708" y="2203"/>
            <a:chExt cx="751" cy="741"/>
          </a:xfrm>
        </p:grpSpPr>
        <p:sp>
          <p:nvSpPr>
            <p:cNvPr id="15" name="Oval 18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solidFill>
              <a:srgbClr val="7030A0"/>
            </a:soli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6" name="Picture 19" descr="cir_lighteffect0"/>
            <p:cNvPicPr>
              <a:picLocks noChangeAspect="1" noChangeArrowheads="1"/>
            </p:cNvPicPr>
            <p:nvPr/>
          </p:nvPicPr>
          <p:blipFill>
            <a:blip r:embed="rId3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6862020" y="5419116"/>
            <a:ext cx="1392237" cy="1374775"/>
            <a:chOff x="708" y="2203"/>
            <a:chExt cx="751" cy="741"/>
          </a:xfrm>
        </p:grpSpPr>
        <p:sp>
          <p:nvSpPr>
            <p:cNvPr id="18" name="Oval 10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9" name="Picture 11" descr="cir_lighteffect0"/>
            <p:cNvPicPr>
              <a:picLocks noChangeAspect="1" noChangeArrowheads="1"/>
            </p:cNvPicPr>
            <p:nvPr/>
          </p:nvPicPr>
          <p:blipFill>
            <a:blip r:embed="rId3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grpSp>
        <p:nvGrpSpPr>
          <p:cNvPr id="29" name="Group 17"/>
          <p:cNvGrpSpPr>
            <a:grpSpLocks/>
          </p:cNvGrpSpPr>
          <p:nvPr/>
        </p:nvGrpSpPr>
        <p:grpSpPr bwMode="auto">
          <a:xfrm>
            <a:off x="5501702" y="2356860"/>
            <a:ext cx="1393825" cy="1374775"/>
            <a:chOff x="708" y="2203"/>
            <a:chExt cx="751" cy="741"/>
          </a:xfrm>
        </p:grpSpPr>
        <p:sp>
          <p:nvSpPr>
            <p:cNvPr id="30" name="Oval 18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1" name="Picture 19" descr="cir_lighteffect0"/>
            <p:cNvPicPr>
              <a:picLocks noChangeAspect="1" noChangeArrowheads="1"/>
            </p:cNvPicPr>
            <p:nvPr/>
          </p:nvPicPr>
          <p:blipFill>
            <a:blip r:embed="rId3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sp>
        <p:nvSpPr>
          <p:cNvPr id="35" name="TextBox 34"/>
          <p:cNvSpPr txBox="1"/>
          <p:nvPr/>
        </p:nvSpPr>
        <p:spPr>
          <a:xfrm>
            <a:off x="5602881" y="2859671"/>
            <a:ext cx="1854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Learnability</a:t>
            </a:r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99497" y="3731635"/>
            <a:ext cx="1238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User preference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140947" y="3949443"/>
            <a:ext cx="152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Memorability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443938" y="5785343"/>
            <a:ext cx="101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Speed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140947" y="5940264"/>
            <a:ext cx="139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Efficiency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Learnability – User has ability to learn to interact with the system</a:t>
            </a:r>
          </a:p>
          <a:p>
            <a:r>
              <a:rPr lang="en-US" dirty="0" smtClean="0"/>
              <a:t>Clearly guide and logic, simple interact with the system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890683"/>
            <a:ext cx="9603275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8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Memorability</a:t>
            </a:r>
          </a:p>
          <a:p>
            <a:r>
              <a:rPr lang="en-US" dirty="0" smtClean="0"/>
              <a:t>Maintain the consistent of system, user can use the memory to interact with system that  used before,  avoid user have to waste time to learn to interact to system again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277" y="3392129"/>
            <a:ext cx="4447578" cy="3221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392128"/>
            <a:ext cx="4890228" cy="32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5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</a:t>
            </a:r>
          </a:p>
          <a:p>
            <a:r>
              <a:rPr lang="en-US" dirty="0" smtClean="0"/>
              <a:t>Prevent the user to make a bug, error when they do the </a:t>
            </a:r>
            <a:r>
              <a:rPr lang="en-US" dirty="0"/>
              <a:t>wrong </a:t>
            </a:r>
            <a:r>
              <a:rPr lang="en-US" dirty="0" smtClean="0"/>
              <a:t>manipulation</a:t>
            </a:r>
          </a:p>
          <a:p>
            <a:r>
              <a:rPr lang="en-US" dirty="0" smtClean="0"/>
              <a:t>Show alert to user.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429000"/>
            <a:ext cx="3710356" cy="3178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30" y="3429000"/>
            <a:ext cx="3596968" cy="31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Group member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Duong </a:t>
            </a:r>
            <a:r>
              <a:rPr lang="en-US" sz="2800" dirty="0" err="1" smtClean="0"/>
              <a:t>Duc</a:t>
            </a:r>
            <a:r>
              <a:rPr lang="en-US" sz="2800" dirty="0" smtClean="0"/>
              <a:t> </a:t>
            </a:r>
            <a:r>
              <a:rPr lang="en-US" sz="2800" dirty="0" err="1" smtClean="0"/>
              <a:t>Huy</a:t>
            </a:r>
            <a:r>
              <a:rPr lang="en-US" sz="2800" dirty="0" smtClean="0"/>
              <a:t> ( Scrum Master, Product Owner,  DB Designer and Tester</a:t>
            </a:r>
          </a:p>
          <a:p>
            <a:r>
              <a:rPr lang="en-US" sz="2800" dirty="0" smtClean="0"/>
              <a:t>Nguyen Tran Hung (Designer, Developer)</a:t>
            </a:r>
          </a:p>
          <a:p>
            <a:r>
              <a:rPr lang="en-US" sz="2800" dirty="0" smtClean="0"/>
              <a:t>Do Minh </a:t>
            </a:r>
            <a:r>
              <a:rPr lang="en-US" sz="2800" dirty="0" err="1" smtClean="0"/>
              <a:t>Tu</a:t>
            </a:r>
            <a:r>
              <a:rPr lang="en-US" sz="2800" dirty="0" smtClean="0"/>
              <a:t> (DB Designer)</a:t>
            </a:r>
          </a:p>
          <a:p>
            <a:r>
              <a:rPr lang="en-US" sz="2800" dirty="0" smtClean="0"/>
              <a:t>Bui </a:t>
            </a:r>
            <a:r>
              <a:rPr lang="en-US" sz="2800" dirty="0" err="1" smtClean="0"/>
              <a:t>Quang</a:t>
            </a:r>
            <a:r>
              <a:rPr lang="en-US" sz="2800" dirty="0" smtClean="0"/>
              <a:t> Tuan (Designer)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72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preferences</a:t>
            </a:r>
          </a:p>
          <a:p>
            <a:r>
              <a:rPr lang="en-US" dirty="0" smtClean="0"/>
              <a:t>Security the user information</a:t>
            </a:r>
          </a:p>
          <a:p>
            <a:r>
              <a:rPr lang="en-US" dirty="0" smtClean="0"/>
              <a:t>Do the tasks that user wish 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Web accessibility means that people with disabilities can use the </a:t>
            </a:r>
            <a:r>
              <a:rPr lang="en-US" b="1" dirty="0" smtClean="0"/>
              <a:t>Web</a:t>
            </a:r>
          </a:p>
          <a:p>
            <a:r>
              <a:rPr lang="en-US" dirty="0"/>
              <a:t> More specifically, Web accessibility means that people with disabilities can perceive, understand, navigate, and interact with the </a:t>
            </a:r>
            <a:r>
              <a:rPr lang="en-US" dirty="0" smtClean="0"/>
              <a:t>Web</a:t>
            </a:r>
          </a:p>
          <a:p>
            <a:r>
              <a:rPr lang="en-US" dirty="0" smtClean="0"/>
              <a:t>My website still not solve the problem to develop accessibility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3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 for each role in the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website has these main roles</a:t>
            </a:r>
          </a:p>
          <a:p>
            <a:r>
              <a:rPr lang="en-US" dirty="0" smtClean="0"/>
              <a:t>Student</a:t>
            </a:r>
          </a:p>
          <a:p>
            <a:r>
              <a:rPr lang="en-US" dirty="0" smtClean="0"/>
              <a:t>Teacher</a:t>
            </a:r>
          </a:p>
          <a:p>
            <a:r>
              <a:rPr lang="en-US" dirty="0" smtClean="0"/>
              <a:t>Coordinator</a:t>
            </a:r>
          </a:p>
          <a:p>
            <a:r>
              <a:rPr lang="en-US" dirty="0" smtClean="0"/>
              <a:t>Manager</a:t>
            </a:r>
          </a:p>
          <a:p>
            <a:r>
              <a:rPr lang="en-US" dirty="0"/>
              <a:t>. I will describe the functionality of each role base on User stories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Student.</a:t>
            </a:r>
          </a:p>
          <a:p>
            <a:r>
              <a:rPr lang="en-US" dirty="0" smtClean="0"/>
              <a:t>Login/Logout to the System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28336"/>
            <a:ext cx="4270795" cy="3549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28336"/>
            <a:ext cx="4958854" cy="35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Login with validation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76" y="3027517"/>
            <a:ext cx="8495072" cy="36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Edit the profile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229896"/>
            <a:ext cx="9603275" cy="3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Student</a:t>
            </a:r>
          </a:p>
          <a:p>
            <a:r>
              <a:rPr lang="en-US" dirty="0"/>
              <a:t>Edit the </a:t>
            </a:r>
            <a:r>
              <a:rPr lang="en-US" dirty="0" smtClean="0"/>
              <a:t>profile with validation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6" y="3057832"/>
            <a:ext cx="8790039" cy="35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Upload Claim with Evidence to Coordinator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949676"/>
            <a:ext cx="4506770" cy="3510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16" y="2949675"/>
            <a:ext cx="4801538" cy="35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Upload Claim without Evidence to Coordinator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06940"/>
            <a:ext cx="4654253" cy="3629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45" y="3006940"/>
            <a:ext cx="4152610" cy="3629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3006940"/>
            <a:ext cx="5289755" cy="36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I can upload Evidence later but no more than 3 day</a:t>
            </a:r>
          </a:p>
          <a:p>
            <a:r>
              <a:rPr lang="en-US" dirty="0" smtClean="0"/>
              <a:t>U can not upload Evidence because the claim is sent over 3 days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80" y="3451123"/>
            <a:ext cx="8377085" cy="315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</a:t>
            </a:r>
            <a:r>
              <a:rPr lang="en-US" dirty="0"/>
              <a:t> </a:t>
            </a:r>
            <a:r>
              <a:rPr lang="en-US" b="1" dirty="0"/>
              <a:t>Diagrams</a:t>
            </a:r>
            <a:r>
              <a:rPr lang="en-US" dirty="0"/>
              <a:t> </a:t>
            </a:r>
            <a:r>
              <a:rPr lang="en-US" dirty="0" smtClean="0"/>
              <a:t>design relational</a:t>
            </a:r>
            <a:r>
              <a:rPr lang="en-US" dirty="0"/>
              <a:t> </a:t>
            </a:r>
            <a:r>
              <a:rPr lang="en-US" b="1" dirty="0" smtClean="0"/>
              <a:t>database</a:t>
            </a:r>
            <a:r>
              <a:rPr lang="en-US" dirty="0"/>
              <a:t>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8" y="1329136"/>
            <a:ext cx="11666075" cy="5309419"/>
          </a:xfrm>
        </p:spPr>
      </p:pic>
    </p:spTree>
    <p:extLst>
      <p:ext uri="{BB962C8B-B14F-4D97-AF65-F5344CB8AC3E}">
        <p14:creationId xmlns:p14="http://schemas.microsoft.com/office/powerpoint/2010/main" val="20135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I can view the detail of claim , the </a:t>
            </a:r>
            <a:r>
              <a:rPr lang="en-US" b="1" dirty="0" smtClean="0"/>
              <a:t>status</a:t>
            </a:r>
            <a:r>
              <a:rPr lang="en-US" dirty="0" smtClean="0"/>
              <a:t> meaning the coordinator is answer or not, the </a:t>
            </a:r>
            <a:r>
              <a:rPr lang="en-US" b="1" dirty="0" smtClean="0"/>
              <a:t>accepted </a:t>
            </a:r>
            <a:r>
              <a:rPr lang="en-US" dirty="0" smtClean="0"/>
              <a:t>meaning the coordinator accept or not.</a:t>
            </a:r>
          </a:p>
          <a:p>
            <a:r>
              <a:rPr lang="en-US" dirty="0" smtClean="0"/>
              <a:t>I can receive the answer letter through the email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4096364"/>
            <a:ext cx="9603275" cy="11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 </a:t>
            </a:r>
          </a:p>
          <a:p>
            <a:r>
              <a:rPr lang="en-US" dirty="0" smtClean="0"/>
              <a:t>I can upload the feedback to the teacher and view my feedback that I have uploaded before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310193"/>
            <a:ext cx="4601496" cy="3297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3310194"/>
            <a:ext cx="4801638" cy="32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I can view and download all of the document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35300"/>
            <a:ext cx="4447776" cy="3542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19" y="3035300"/>
            <a:ext cx="4831036" cy="35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student</a:t>
            </a:r>
          </a:p>
          <a:p>
            <a:r>
              <a:rPr lang="en-US" dirty="0" smtClean="0"/>
              <a:t>I can upload the coursework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2" y="2997154"/>
            <a:ext cx="7846142" cy="35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6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</a:t>
            </a:r>
            <a:r>
              <a:rPr lang="en-US" dirty="0" smtClean="0"/>
              <a:t>website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</a:t>
            </a:r>
          </a:p>
          <a:p>
            <a:r>
              <a:rPr lang="en-US" dirty="0" smtClean="0"/>
              <a:t>I can login/logout to system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3053736"/>
            <a:ext cx="4742743" cy="3553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97" y="3053736"/>
            <a:ext cx="4624557" cy="347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</a:t>
            </a:r>
          </a:p>
          <a:p>
            <a:r>
              <a:rPr lang="en-US" dirty="0" smtClean="0"/>
              <a:t>I can edit the profile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2" y="2865887"/>
            <a:ext cx="7875638" cy="377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</a:t>
            </a:r>
          </a:p>
          <a:p>
            <a:r>
              <a:rPr lang="en-US" dirty="0" smtClean="0"/>
              <a:t>I can view all or delete the feedback that students sent to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41" y="2979174"/>
            <a:ext cx="7787150" cy="35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</a:t>
            </a:r>
          </a:p>
          <a:p>
            <a:r>
              <a:rPr lang="en-US" dirty="0" smtClean="0"/>
              <a:t>I can view all the subjects that I am teaching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41" y="2949678"/>
            <a:ext cx="778714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 </a:t>
            </a:r>
          </a:p>
          <a:p>
            <a:r>
              <a:rPr lang="en-US" dirty="0" smtClean="0"/>
              <a:t>I can view all the document and the coursework that student uploaded by download it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5" y="3208593"/>
            <a:ext cx="8082116" cy="34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0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Teacher</a:t>
            </a:r>
          </a:p>
          <a:p>
            <a:r>
              <a:rPr lang="en-US" dirty="0" smtClean="0"/>
              <a:t>I can upload document for each Section:  Book, Coursework Example and Test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32" y="3070860"/>
            <a:ext cx="7492181" cy="35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login/logout to system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70532"/>
            <a:ext cx="4595260" cy="3566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06" y="3070532"/>
            <a:ext cx="4713048" cy="35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edit the profile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5" y="2979174"/>
            <a:ext cx="7669162" cy="35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Get notification from email when student just sent the claim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196713"/>
            <a:ext cx="9603275" cy="34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0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 for each role in the </a:t>
            </a:r>
            <a:r>
              <a:rPr lang="en-US" smtClean="0"/>
              <a:t>website</a:t>
            </a:r>
            <a:br>
              <a:rPr lang="en-US" smtClean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 </a:t>
            </a:r>
          </a:p>
          <a:p>
            <a:r>
              <a:rPr lang="en-US" dirty="0" smtClean="0"/>
              <a:t>I can view all the Claims has answered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4" y="3023010"/>
            <a:ext cx="8377084" cy="35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for each role in the </a:t>
            </a:r>
            <a:r>
              <a:rPr lang="en-US" dirty="0" smtClean="0"/>
              <a:t>website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view and handle the claims are not answered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3066436"/>
            <a:ext cx="8495071" cy="35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2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reject the claim by click on X in Action column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008671"/>
            <a:ext cx="4654253" cy="3569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08671"/>
            <a:ext cx="4654054" cy="35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8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Functionality for each role in the website</a:t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answer the claim by click on Mail in Action column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964163"/>
            <a:ext cx="4654253" cy="3613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964163"/>
            <a:ext cx="4896464" cy="36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Functionality for each role in the website</a:t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view and handle the claim over 14 days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97161"/>
            <a:ext cx="9603276" cy="35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4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Functionality for each role in the website</a:t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Coordinator</a:t>
            </a:r>
          </a:p>
          <a:p>
            <a:r>
              <a:rPr lang="en-US" dirty="0" smtClean="0"/>
              <a:t>I can Add / Update / Delete to manage Semester, Class, Subject, Account, Student learn in each Subject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94" y="3340509"/>
            <a:ext cx="7374194" cy="32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7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Functionality for each role in the website</a:t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Manager</a:t>
            </a:r>
          </a:p>
          <a:p>
            <a:r>
              <a:rPr lang="en-US" dirty="0" smtClean="0"/>
              <a:t>I can login/logout to system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2949677"/>
            <a:ext cx="4801736" cy="3539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277" y="2949676"/>
            <a:ext cx="4447578" cy="35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Manager</a:t>
            </a:r>
          </a:p>
          <a:p>
            <a:r>
              <a:rPr lang="en-US" dirty="0" smtClean="0"/>
              <a:t>I can edit the profile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097160"/>
            <a:ext cx="9603275" cy="353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Functionality for each role in the website</a:t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Manager</a:t>
            </a:r>
          </a:p>
          <a:p>
            <a:r>
              <a:rPr lang="en-US" dirty="0" smtClean="0"/>
              <a:t>I can view all the Claims has answered, not answered and over due 14 days but can not process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2" y="3392128"/>
            <a:ext cx="7934632" cy="31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Functionality for each role in the website</a:t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the chart of statics and comparison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5" y="2719024"/>
            <a:ext cx="8170606" cy="38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2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the chart of statics and comparison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5" y="2536722"/>
            <a:ext cx="7875638" cy="41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Manager</a:t>
            </a:r>
          </a:p>
          <a:p>
            <a:r>
              <a:rPr lang="en-US" dirty="0"/>
              <a:t>I can </a:t>
            </a:r>
            <a:r>
              <a:rPr lang="en-US" dirty="0" smtClean="0"/>
              <a:t>view static of Claims </a:t>
            </a:r>
            <a:r>
              <a:rPr lang="en-US" dirty="0"/>
              <a:t>without uploaded </a:t>
            </a:r>
            <a:r>
              <a:rPr lang="en-US" dirty="0" smtClean="0"/>
              <a:t>evidence and print to download it in PDF by click on PDF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8" y="3421627"/>
            <a:ext cx="8318090" cy="32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3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 for each role in the website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Manager</a:t>
            </a:r>
          </a:p>
          <a:p>
            <a:r>
              <a:rPr lang="en-US" dirty="0"/>
              <a:t>I can view static of Claims </a:t>
            </a:r>
            <a:r>
              <a:rPr lang="en-US" dirty="0" smtClean="0"/>
              <a:t>overdue 14 days and </a:t>
            </a:r>
            <a:r>
              <a:rPr lang="en-US" dirty="0"/>
              <a:t>print to download it in PDF by click on PDF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3" y="3362632"/>
            <a:ext cx="8790040" cy="32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5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log of Functional and Non-functional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LOG ON NON-FUNCTIONAL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4" y="2544506"/>
            <a:ext cx="8436078" cy="39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NON-FUNCTIONAL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0" y="2472813"/>
            <a:ext cx="8259097" cy="38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4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NON-FUNCTIONAL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536721"/>
            <a:ext cx="9603276" cy="40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based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NON-FUNCTIONAL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98623"/>
            <a:ext cx="8731045" cy="407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4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TESTING ON NON-FUNCTIONAL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507226"/>
            <a:ext cx="8790039" cy="40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STUDENT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548603"/>
            <a:ext cx="9603275" cy="397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STUDENT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679700"/>
            <a:ext cx="9603275" cy="1494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4879429"/>
            <a:ext cx="9603275" cy="7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STUDENT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345249"/>
            <a:ext cx="9603275" cy="312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5760647"/>
            <a:ext cx="9603275" cy="3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STUDENT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484053"/>
            <a:ext cx="9603275" cy="251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TEACHER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536723"/>
            <a:ext cx="9603276" cy="40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TEACHER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673903"/>
            <a:ext cx="9603275" cy="2792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5915467"/>
            <a:ext cx="9603275" cy="3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ON FUNCTIONAL OF COORDINATOR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477728"/>
            <a:ext cx="9603275" cy="40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TESTING ON FUNCTIONAL OF COORDINATOR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512143"/>
            <a:ext cx="9603275" cy="41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REPONSIVE DESIGN</a:t>
            </a:r>
          </a:p>
          <a:p>
            <a:r>
              <a:rPr lang="en-US" sz="2400" dirty="0" smtClean="0"/>
              <a:t>TESTING IN DIFFERENT SCREEN SOLUTION</a:t>
            </a:r>
          </a:p>
          <a:p>
            <a:r>
              <a:rPr lang="en-US" sz="2400" dirty="0" smtClean="0"/>
              <a:t>USABILITY</a:t>
            </a:r>
          </a:p>
          <a:p>
            <a:r>
              <a:rPr lang="en-US" sz="2400" dirty="0" smtClean="0"/>
              <a:t>ACCESSBILITY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037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TESTING ON FUNCTIONAL OF COORDINATOR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561712"/>
            <a:ext cx="9603275" cy="2904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5542930"/>
            <a:ext cx="9603275" cy="106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TESTING ON FUNCTIONAL OF COORDINATOR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TESTING ON FUNCTIONAL OF COORDINATOR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TESTING ON FUNCTIONAL OF COORDINATOR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3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7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DIFFERENT SCREEN SOLUTION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Chrome Browser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448232"/>
            <a:ext cx="9603275" cy="4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858</TotalTime>
  <Words>1148</Words>
  <Application>Microsoft Macintosh PowerPoint</Application>
  <PresentationFormat>Widescreen</PresentationFormat>
  <Paragraphs>241</Paragraphs>
  <Slides>73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Calibri</vt:lpstr>
      <vt:lpstr>Gill Sans MT</vt:lpstr>
      <vt:lpstr>Arial</vt:lpstr>
      <vt:lpstr>Gallery</vt:lpstr>
      <vt:lpstr>Course Management    system project</vt:lpstr>
      <vt:lpstr>Group member</vt:lpstr>
      <vt:lpstr>ER Diagrams design relational database </vt:lpstr>
      <vt:lpstr>PowerPoint Presentation</vt:lpstr>
      <vt:lpstr>PowerPoint Presentation</vt:lpstr>
      <vt:lpstr>Role based system</vt:lpstr>
      <vt:lpstr>Site design</vt:lpstr>
      <vt:lpstr>PowerPoint Presentation</vt:lpstr>
      <vt:lpstr>TESTING IN DIFFERENT SCREEN SOLUTION </vt:lpstr>
      <vt:lpstr>TESTING IN DIFFERENT SCREEN SOLUTION </vt:lpstr>
      <vt:lpstr>TESTING IN DIFFERENT SCREEN SOLUTION </vt:lpstr>
      <vt:lpstr>TESTING IN DIFFERENT SCREEN SOLUTION </vt:lpstr>
      <vt:lpstr>TESTING IN DIFFERENT SCREEN SOLUTION </vt:lpstr>
      <vt:lpstr>TESTING IN DIFFERENT SCREEN SOLUTION </vt:lpstr>
      <vt:lpstr>Web usability</vt:lpstr>
      <vt:lpstr>Web usability</vt:lpstr>
      <vt:lpstr>Web usability</vt:lpstr>
      <vt:lpstr>Web usability</vt:lpstr>
      <vt:lpstr>Web usability</vt:lpstr>
      <vt:lpstr>Web usability</vt:lpstr>
      <vt:lpstr>Web accessibility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Functionality for each role in the website  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Management    system project</dc:title>
  <dc:creator>Microsoft Office User</dc:creator>
  <cp:lastModifiedBy>Microsoft Office User</cp:lastModifiedBy>
  <cp:revision>39</cp:revision>
  <dcterms:created xsi:type="dcterms:W3CDTF">2017-04-27T05:44:10Z</dcterms:created>
  <dcterms:modified xsi:type="dcterms:W3CDTF">2017-04-28T19:19:00Z</dcterms:modified>
</cp:coreProperties>
</file>